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06" r:id="rId5"/>
    <p:sldId id="302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896" userDrawn="1">
          <p15:clr>
            <a:srgbClr val="A4A3A4"/>
          </p15:clr>
        </p15:guide>
        <p15:guide id="6" orient="horz" pos="3504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C2D"/>
    <a:srgbClr val="090909"/>
    <a:srgbClr val="038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FC8B1-DDF0-40B0-8C95-6E21FC0F6742}" v="18" dt="2022-11-17T17:58:34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95" autoAdjust="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>
        <p:guide orient="horz" pos="1896"/>
        <p:guide orient="horz" pos="3504"/>
        <p:guide pos="3840"/>
      </p:guideLst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Townsend" userId="8bc894da-a3cc-4102-8b51-2233124b8add" providerId="ADAL" clId="{4A8FC8B1-DDF0-40B0-8C95-6E21FC0F6742}"/>
    <pc:docChg chg="delSld modSld">
      <pc:chgData name="Tara Townsend" userId="8bc894da-a3cc-4102-8b51-2233124b8add" providerId="ADAL" clId="{4A8FC8B1-DDF0-40B0-8C95-6E21FC0F6742}" dt="2022-11-17T17:58:34.049" v="18"/>
      <pc:docMkLst>
        <pc:docMk/>
      </pc:docMkLst>
      <pc:sldChg chg="del">
        <pc:chgData name="Tara Townsend" userId="8bc894da-a3cc-4102-8b51-2233124b8add" providerId="ADAL" clId="{4A8FC8B1-DDF0-40B0-8C95-6E21FC0F6742}" dt="2022-11-17T17:53:14.276" v="0" actId="2696"/>
        <pc:sldMkLst>
          <pc:docMk/>
          <pc:sldMk cId="831733384" sldId="301"/>
        </pc:sldMkLst>
      </pc:sldChg>
      <pc:sldChg chg="modAnim">
        <pc:chgData name="Tara Townsend" userId="8bc894da-a3cc-4102-8b51-2233124b8add" providerId="ADAL" clId="{4A8FC8B1-DDF0-40B0-8C95-6E21FC0F6742}" dt="2022-11-17T17:58:27.210" v="17"/>
        <pc:sldMkLst>
          <pc:docMk/>
          <pc:sldMk cId="323836270" sldId="302"/>
        </pc:sldMkLst>
      </pc:sldChg>
      <pc:sldChg chg="modAnim">
        <pc:chgData name="Tara Townsend" userId="8bc894da-a3cc-4102-8b51-2233124b8add" providerId="ADAL" clId="{4A8FC8B1-DDF0-40B0-8C95-6E21FC0F6742}" dt="2022-11-17T17:58:34.049" v="18"/>
        <pc:sldMkLst>
          <pc:docMk/>
          <pc:sldMk cId="3460694604" sldId="306"/>
        </pc:sldMkLst>
      </pc:sldChg>
      <pc:sldChg chg="modAnim">
        <pc:chgData name="Tara Townsend" userId="8bc894da-a3cc-4102-8b51-2233124b8add" providerId="ADAL" clId="{4A8FC8B1-DDF0-40B0-8C95-6E21FC0F6742}" dt="2022-11-17T17:58:01.328" v="7"/>
        <pc:sldMkLst>
          <pc:docMk/>
          <pc:sldMk cId="3886934038" sldId="312"/>
        </pc:sldMkLst>
      </pc:sldChg>
    </pc:docChg>
  </pc:docChgLst>
  <pc:docChgLst>
    <pc:chgData name="Tara Townsend" userId="8bc894da-a3cc-4102-8b51-2233124b8add" providerId="ADAL" clId="{286364B9-D716-4BF1-A9B0-B208A7B12405}"/>
    <pc:docChg chg="undo custSel modSld">
      <pc:chgData name="Tara Townsend" userId="8bc894da-a3cc-4102-8b51-2233124b8add" providerId="ADAL" clId="{286364B9-D716-4BF1-A9B0-B208A7B12405}" dt="2022-11-14T21:54:17.289" v="746" actId="207"/>
      <pc:docMkLst>
        <pc:docMk/>
      </pc:docMkLst>
      <pc:sldChg chg="modSp mod">
        <pc:chgData name="Tara Townsend" userId="8bc894da-a3cc-4102-8b51-2233124b8add" providerId="ADAL" clId="{286364B9-D716-4BF1-A9B0-B208A7B12405}" dt="2022-11-14T16:52:13.900" v="692" actId="255"/>
        <pc:sldMkLst>
          <pc:docMk/>
          <pc:sldMk cId="831733384" sldId="301"/>
        </pc:sldMkLst>
        <pc:spChg chg="mod">
          <ac:chgData name="Tara Townsend" userId="8bc894da-a3cc-4102-8b51-2233124b8add" providerId="ADAL" clId="{286364B9-D716-4BF1-A9B0-B208A7B12405}" dt="2022-11-11T21:42:58.062" v="396" actId="20577"/>
          <ac:spMkLst>
            <pc:docMk/>
            <pc:sldMk cId="831733384" sldId="301"/>
            <ac:spMk id="2" creationId="{6719F29B-F233-48AF-8261-F33A4E079E3E}"/>
          </ac:spMkLst>
        </pc:spChg>
        <pc:spChg chg="mod">
          <ac:chgData name="Tara Townsend" userId="8bc894da-a3cc-4102-8b51-2233124b8add" providerId="ADAL" clId="{286364B9-D716-4BF1-A9B0-B208A7B12405}" dt="2022-11-14T16:37:38.887" v="651" actId="20577"/>
          <ac:spMkLst>
            <pc:docMk/>
            <pc:sldMk cId="831733384" sldId="301"/>
            <ac:spMk id="3" creationId="{35E3EA69-4E0E-41BD-8095-A124225A2647}"/>
          </ac:spMkLst>
        </pc:spChg>
        <pc:spChg chg="mod">
          <ac:chgData name="Tara Townsend" userId="8bc894da-a3cc-4102-8b51-2233124b8add" providerId="ADAL" clId="{286364B9-D716-4BF1-A9B0-B208A7B12405}" dt="2022-11-14T16:51:17.565" v="686" actId="207"/>
          <ac:spMkLst>
            <pc:docMk/>
            <pc:sldMk cId="831733384" sldId="301"/>
            <ac:spMk id="6" creationId="{0709286D-4CD0-4DF7-94C1-45C43E778420}"/>
          </ac:spMkLst>
        </pc:spChg>
        <pc:spChg chg="mod">
          <ac:chgData name="Tara Townsend" userId="8bc894da-a3cc-4102-8b51-2233124b8add" providerId="ADAL" clId="{286364B9-D716-4BF1-A9B0-B208A7B12405}" dt="2022-11-14T16:52:13.900" v="692" actId="255"/>
          <ac:spMkLst>
            <pc:docMk/>
            <pc:sldMk cId="831733384" sldId="301"/>
            <ac:spMk id="36" creationId="{057CCB72-3874-46DE-9CF8-8C39DE3D264B}"/>
          </ac:spMkLst>
        </pc:spChg>
      </pc:sldChg>
      <pc:sldChg chg="addSp delSp modSp mod">
        <pc:chgData name="Tara Townsend" userId="8bc894da-a3cc-4102-8b51-2233124b8add" providerId="ADAL" clId="{286364B9-D716-4BF1-A9B0-B208A7B12405}" dt="2022-11-14T21:54:17.289" v="746" actId="207"/>
        <pc:sldMkLst>
          <pc:docMk/>
          <pc:sldMk cId="323836270" sldId="302"/>
        </pc:sldMkLst>
        <pc:spChg chg="mod">
          <ac:chgData name="Tara Townsend" userId="8bc894da-a3cc-4102-8b51-2233124b8add" providerId="ADAL" clId="{286364B9-D716-4BF1-A9B0-B208A7B12405}" dt="2022-11-14T16:49:25.615" v="684" actId="14100"/>
          <ac:spMkLst>
            <pc:docMk/>
            <pc:sldMk cId="323836270" sldId="302"/>
            <ac:spMk id="3" creationId="{3158B88A-4097-A7C3-F5D7-A09DD19E78BF}"/>
          </ac:spMkLst>
        </pc:spChg>
        <pc:spChg chg="mod">
          <ac:chgData name="Tara Townsend" userId="8bc894da-a3cc-4102-8b51-2233124b8add" providerId="ADAL" clId="{286364B9-D716-4BF1-A9B0-B208A7B12405}" dt="2022-11-14T21:54:17.289" v="746" actId="207"/>
          <ac:spMkLst>
            <pc:docMk/>
            <pc:sldMk cId="323836270" sldId="302"/>
            <ac:spMk id="41" creationId="{96363A03-E425-4DF0-A245-F0EEE2D0431D}"/>
          </ac:spMkLst>
        </pc:spChg>
        <pc:spChg chg="del mod">
          <ac:chgData name="Tara Townsend" userId="8bc894da-a3cc-4102-8b51-2233124b8add" providerId="ADAL" clId="{286364B9-D716-4BF1-A9B0-B208A7B12405}" dt="2022-11-14T19:08:13.184" v="733" actId="478"/>
          <ac:spMkLst>
            <pc:docMk/>
            <pc:sldMk cId="323836270" sldId="302"/>
            <ac:spMk id="149" creationId="{9598B89F-8751-4A36-9936-166C165858EF}"/>
          </ac:spMkLst>
        </pc:spChg>
        <pc:spChg chg="mod">
          <ac:chgData name="Tara Townsend" userId="8bc894da-a3cc-4102-8b51-2233124b8add" providerId="ADAL" clId="{286364B9-D716-4BF1-A9B0-B208A7B12405}" dt="2022-11-14T16:48:43.316" v="680" actId="1076"/>
          <ac:spMkLst>
            <pc:docMk/>
            <pc:sldMk cId="323836270" sldId="302"/>
            <ac:spMk id="150" creationId="{BF3830E9-8071-46F4-9061-47A9D52729BA}"/>
          </ac:spMkLst>
        </pc:spChg>
        <pc:spChg chg="mod">
          <ac:chgData name="Tara Townsend" userId="8bc894da-a3cc-4102-8b51-2233124b8add" providerId="ADAL" clId="{286364B9-D716-4BF1-A9B0-B208A7B12405}" dt="2022-11-14T16:47:21.708" v="668" actId="207"/>
          <ac:spMkLst>
            <pc:docMk/>
            <pc:sldMk cId="323836270" sldId="302"/>
            <ac:spMk id="152" creationId="{3C4F874E-995C-4034-ACF3-1F09DDFD1EF2}"/>
          </ac:spMkLst>
        </pc:spChg>
        <pc:picChg chg="add mod">
          <ac:chgData name="Tara Townsend" userId="8bc894da-a3cc-4102-8b51-2233124b8add" providerId="ADAL" clId="{286364B9-D716-4BF1-A9B0-B208A7B12405}" dt="2022-11-14T16:12:49.636" v="449" actId="1076"/>
          <ac:picMkLst>
            <pc:docMk/>
            <pc:sldMk cId="323836270" sldId="302"/>
            <ac:picMk id="4" creationId="{69F6832E-7F73-C0F7-F688-93F88573EF58}"/>
          </ac:picMkLst>
        </pc:picChg>
        <pc:picChg chg="add mod">
          <ac:chgData name="Tara Townsend" userId="8bc894da-a3cc-4102-8b51-2233124b8add" providerId="ADAL" clId="{286364B9-D716-4BF1-A9B0-B208A7B12405}" dt="2022-11-14T16:55:24.298" v="705" actId="1076"/>
          <ac:picMkLst>
            <pc:docMk/>
            <pc:sldMk cId="323836270" sldId="302"/>
            <ac:picMk id="5" creationId="{2E0BA440-A56A-9877-8372-8CB1D14E27C8}"/>
          </ac:picMkLst>
        </pc:picChg>
        <pc:picChg chg="add mod">
          <ac:chgData name="Tara Townsend" userId="8bc894da-a3cc-4102-8b51-2233124b8add" providerId="ADAL" clId="{286364B9-D716-4BF1-A9B0-B208A7B12405}" dt="2022-11-14T16:55:28.850" v="706" actId="1076"/>
          <ac:picMkLst>
            <pc:docMk/>
            <pc:sldMk cId="323836270" sldId="302"/>
            <ac:picMk id="7" creationId="{4D33F451-E2DF-F128-CDEC-A8462AB8C70C}"/>
          </ac:picMkLst>
        </pc:picChg>
        <pc:picChg chg="add mod">
          <ac:chgData name="Tara Townsend" userId="8bc894da-a3cc-4102-8b51-2233124b8add" providerId="ADAL" clId="{286364B9-D716-4BF1-A9B0-B208A7B12405}" dt="2022-11-14T16:55:19.465" v="704" actId="1076"/>
          <ac:picMkLst>
            <pc:docMk/>
            <pc:sldMk cId="323836270" sldId="302"/>
            <ac:picMk id="9" creationId="{680DDB7C-C97B-58A7-EDD5-2E3CCC373759}"/>
          </ac:picMkLst>
        </pc:picChg>
        <pc:picChg chg="mod">
          <ac:chgData name="Tara Townsend" userId="8bc894da-a3cc-4102-8b51-2233124b8add" providerId="ADAL" clId="{286364B9-D716-4BF1-A9B0-B208A7B12405}" dt="2022-11-14T16:48:04.455" v="676" actId="1076"/>
          <ac:picMkLst>
            <pc:docMk/>
            <pc:sldMk cId="323836270" sldId="302"/>
            <ac:picMk id="10" creationId="{B1240E7A-9EE3-4AD7-AC70-53A1C0C7D524}"/>
          </ac:picMkLst>
        </pc:picChg>
        <pc:picChg chg="add mod">
          <ac:chgData name="Tara Townsend" userId="8bc894da-a3cc-4102-8b51-2233124b8add" providerId="ADAL" clId="{286364B9-D716-4BF1-A9B0-B208A7B12405}" dt="2022-11-14T16:55:16.633" v="703" actId="1076"/>
          <ac:picMkLst>
            <pc:docMk/>
            <pc:sldMk cId="323836270" sldId="302"/>
            <ac:picMk id="12" creationId="{9ED6729B-45B9-52B1-1B71-945E21C57780}"/>
          </ac:picMkLst>
        </pc:picChg>
        <pc:picChg chg="add mod">
          <ac:chgData name="Tara Townsend" userId="8bc894da-a3cc-4102-8b51-2233124b8add" providerId="ADAL" clId="{286364B9-D716-4BF1-A9B0-B208A7B12405}" dt="2022-11-14T19:08:26.815" v="737" actId="1076"/>
          <ac:picMkLst>
            <pc:docMk/>
            <pc:sldMk cId="323836270" sldId="302"/>
            <ac:picMk id="14" creationId="{8F88542D-DACF-82E9-79DA-97624A479E61}"/>
          </ac:picMkLst>
        </pc:picChg>
        <pc:picChg chg="add del mod">
          <ac:chgData name="Tara Townsend" userId="8bc894da-a3cc-4102-8b51-2233124b8add" providerId="ADAL" clId="{286364B9-D716-4BF1-A9B0-B208A7B12405}" dt="2022-11-11T22:06:17.577" v="416"/>
          <ac:picMkLst>
            <pc:docMk/>
            <pc:sldMk cId="323836270" sldId="302"/>
            <ac:picMk id="1026" creationId="{5C0FFD08-1876-8AD2-A30F-A39FFFC69298}"/>
          </ac:picMkLst>
        </pc:picChg>
        <pc:picChg chg="add del mod">
          <ac:chgData name="Tara Townsend" userId="8bc894da-a3cc-4102-8b51-2233124b8add" providerId="ADAL" clId="{286364B9-D716-4BF1-A9B0-B208A7B12405}" dt="2022-11-11T22:06:29.897" v="420"/>
          <ac:picMkLst>
            <pc:docMk/>
            <pc:sldMk cId="323836270" sldId="302"/>
            <ac:picMk id="1028" creationId="{AEFF9131-A242-1908-095C-FF9BACC4582B}"/>
          </ac:picMkLst>
        </pc:picChg>
        <pc:picChg chg="add del">
          <ac:chgData name="Tara Townsend" userId="8bc894da-a3cc-4102-8b51-2233124b8add" providerId="ADAL" clId="{286364B9-D716-4BF1-A9B0-B208A7B12405}" dt="2022-11-11T22:10:41.501" v="422"/>
          <ac:picMkLst>
            <pc:docMk/>
            <pc:sldMk cId="323836270" sldId="302"/>
            <ac:picMk id="1030" creationId="{177D1176-2444-E6F4-995D-1B9869EBA570}"/>
          </ac:picMkLst>
        </pc:picChg>
      </pc:sldChg>
      <pc:sldChg chg="addSp delSp modSp mod">
        <pc:chgData name="Tara Townsend" userId="8bc894da-a3cc-4102-8b51-2233124b8add" providerId="ADAL" clId="{286364B9-D716-4BF1-A9B0-B208A7B12405}" dt="2022-11-14T16:49:50.725" v="685" actId="207"/>
        <pc:sldMkLst>
          <pc:docMk/>
          <pc:sldMk cId="3460694604" sldId="306"/>
        </pc:sldMkLst>
        <pc:spChg chg="mod">
          <ac:chgData name="Tara Townsend" userId="8bc894da-a3cc-4102-8b51-2233124b8add" providerId="ADAL" clId="{286364B9-D716-4BF1-A9B0-B208A7B12405}" dt="2022-11-11T21:39:56.875" v="380" actId="339"/>
          <ac:spMkLst>
            <pc:docMk/>
            <pc:sldMk cId="3460694604" sldId="306"/>
            <ac:spMk id="2" creationId="{A29DE7F2-E890-4744-88DD-A75F5E300513}"/>
          </ac:spMkLst>
        </pc:spChg>
        <pc:spChg chg="mod">
          <ac:chgData name="Tara Townsend" userId="8bc894da-a3cc-4102-8b51-2233124b8add" providerId="ADAL" clId="{286364B9-D716-4BF1-A9B0-B208A7B12405}" dt="2022-11-14T16:49:50.725" v="685" actId="207"/>
          <ac:spMkLst>
            <pc:docMk/>
            <pc:sldMk cId="3460694604" sldId="306"/>
            <ac:spMk id="9" creationId="{23EC6DDB-CC59-401B-8B8D-769C5AB258EB}"/>
          </ac:spMkLst>
        </pc:spChg>
        <pc:picChg chg="add del">
          <ac:chgData name="Tara Townsend" userId="8bc894da-a3cc-4102-8b51-2233124b8add" providerId="ADAL" clId="{286364B9-D716-4BF1-A9B0-B208A7B12405}" dt="2022-11-11T22:37:42.040" v="434" actId="478"/>
          <ac:picMkLst>
            <pc:docMk/>
            <pc:sldMk cId="3460694604" sldId="306"/>
            <ac:picMk id="4" creationId="{FE65CC6B-E6CA-22C4-C8BB-031A67DDE5C1}"/>
          </ac:picMkLst>
        </pc:picChg>
        <pc:picChg chg="add del mod">
          <ac:chgData name="Tara Townsend" userId="8bc894da-a3cc-4102-8b51-2233124b8add" providerId="ADAL" clId="{286364B9-D716-4BF1-A9B0-B208A7B12405}" dt="2022-11-11T22:38:04.433" v="439" actId="478"/>
          <ac:picMkLst>
            <pc:docMk/>
            <pc:sldMk cId="3460694604" sldId="306"/>
            <ac:picMk id="6" creationId="{6E5B87CC-4A74-05FD-F2B6-327238C11B4A}"/>
          </ac:picMkLst>
        </pc:picChg>
        <pc:picChg chg="mod">
          <ac:chgData name="Tara Townsend" userId="8bc894da-a3cc-4102-8b51-2233124b8add" providerId="ADAL" clId="{286364B9-D716-4BF1-A9B0-B208A7B12405}" dt="2022-11-11T21:36:54.868" v="15" actId="14861"/>
          <ac:picMkLst>
            <pc:docMk/>
            <pc:sldMk cId="3460694604" sldId="306"/>
            <ac:picMk id="7" creationId="{A4CCED48-582B-43C4-94BC-03412703F2B8}"/>
          </ac:picMkLst>
        </pc:picChg>
      </pc:sldChg>
      <pc:sldChg chg="addSp delSp modSp mod">
        <pc:chgData name="Tara Townsend" userId="8bc894da-a3cc-4102-8b51-2233124b8add" providerId="ADAL" clId="{286364B9-D716-4BF1-A9B0-B208A7B12405}" dt="2022-11-14T21:53:04.465" v="745" actId="478"/>
        <pc:sldMkLst>
          <pc:docMk/>
          <pc:sldMk cId="3886934038" sldId="312"/>
        </pc:sldMkLst>
        <pc:spChg chg="mod">
          <ac:chgData name="Tara Townsend" userId="8bc894da-a3cc-4102-8b51-2233124b8add" providerId="ADAL" clId="{286364B9-D716-4BF1-A9B0-B208A7B12405}" dt="2022-11-14T16:49:11.967" v="683" actId="14100"/>
          <ac:spMkLst>
            <pc:docMk/>
            <pc:sldMk cId="3886934038" sldId="312"/>
            <ac:spMk id="3" creationId="{3158B88A-4097-A7C3-F5D7-A09DD19E78BF}"/>
          </ac:spMkLst>
        </pc:spChg>
        <pc:spChg chg="mod">
          <ac:chgData name="Tara Townsend" userId="8bc894da-a3cc-4102-8b51-2233124b8add" providerId="ADAL" clId="{286364B9-D716-4BF1-A9B0-B208A7B12405}" dt="2022-11-11T21:42:03.745" v="385" actId="33524"/>
          <ac:spMkLst>
            <pc:docMk/>
            <pc:sldMk cId="3886934038" sldId="312"/>
            <ac:spMk id="16" creationId="{DEF3428C-82C8-426A-8AA5-06D41239356C}"/>
          </ac:spMkLst>
        </pc:spChg>
        <pc:spChg chg="mod">
          <ac:chgData name="Tara Townsend" userId="8bc894da-a3cc-4102-8b51-2233124b8add" providerId="ADAL" clId="{286364B9-D716-4BF1-A9B0-B208A7B12405}" dt="2022-11-11T21:41:49.294" v="384" actId="33524"/>
          <ac:spMkLst>
            <pc:docMk/>
            <pc:sldMk cId="3886934038" sldId="312"/>
            <ac:spMk id="17" creationId="{8B178A14-FF95-463C-89E7-D71BB431EA6A}"/>
          </ac:spMkLst>
        </pc:spChg>
        <pc:spChg chg="add del mod">
          <ac:chgData name="Tara Townsend" userId="8bc894da-a3cc-4102-8b51-2233124b8add" providerId="ADAL" clId="{286364B9-D716-4BF1-A9B0-B208A7B12405}" dt="2022-11-14T21:53:04.465" v="745" actId="478"/>
          <ac:spMkLst>
            <pc:docMk/>
            <pc:sldMk cId="3886934038" sldId="312"/>
            <ac:spMk id="149" creationId="{9598B89F-8751-4A36-9936-166C165858EF}"/>
          </ac:spMkLst>
        </pc:spChg>
        <pc:spChg chg="mod">
          <ac:chgData name="Tara Townsend" userId="8bc894da-a3cc-4102-8b51-2233124b8add" providerId="ADAL" clId="{286364B9-D716-4BF1-A9B0-B208A7B12405}" dt="2022-11-14T16:48:57.015" v="682" actId="1076"/>
          <ac:spMkLst>
            <pc:docMk/>
            <pc:sldMk cId="3886934038" sldId="312"/>
            <ac:spMk id="150" creationId="{BF3830E9-8071-46F4-9061-47A9D52729BA}"/>
          </ac:spMkLst>
        </pc:spChg>
        <pc:spChg chg="mod">
          <ac:chgData name="Tara Townsend" userId="8bc894da-a3cc-4102-8b51-2233124b8add" providerId="ADAL" clId="{286364B9-D716-4BF1-A9B0-B208A7B12405}" dt="2022-11-14T16:47:44.892" v="672" actId="207"/>
          <ac:spMkLst>
            <pc:docMk/>
            <pc:sldMk cId="3886934038" sldId="312"/>
            <ac:spMk id="152" creationId="{3C4F874E-995C-4034-ACF3-1F09DDFD1EF2}"/>
          </ac:spMkLst>
        </pc:spChg>
        <pc:picChg chg="add mod">
          <ac:chgData name="Tara Townsend" userId="8bc894da-a3cc-4102-8b51-2233124b8add" providerId="ADAL" clId="{286364B9-D716-4BF1-A9B0-B208A7B12405}" dt="2022-11-14T16:59:28.729" v="715" actId="1076"/>
          <ac:picMkLst>
            <pc:docMk/>
            <pc:sldMk cId="3886934038" sldId="312"/>
            <ac:picMk id="4" creationId="{A975BA21-CCBA-E04A-398D-6999C2D50EC4}"/>
          </ac:picMkLst>
        </pc:picChg>
        <pc:picChg chg="add mod">
          <ac:chgData name="Tara Townsend" userId="8bc894da-a3cc-4102-8b51-2233124b8add" providerId="ADAL" clId="{286364B9-D716-4BF1-A9B0-B208A7B12405}" dt="2022-11-14T17:00:39.419" v="722" actId="14100"/>
          <ac:picMkLst>
            <pc:docMk/>
            <pc:sldMk cId="3886934038" sldId="312"/>
            <ac:picMk id="6" creationId="{AAF5760F-C2CC-EBAC-2660-5143A17927BC}"/>
          </ac:picMkLst>
        </pc:picChg>
        <pc:picChg chg="add mod">
          <ac:chgData name="Tara Townsend" userId="8bc894da-a3cc-4102-8b51-2233124b8add" providerId="ADAL" clId="{286364B9-D716-4BF1-A9B0-B208A7B12405}" dt="2022-11-14T21:52:18.434" v="743"/>
          <ac:picMkLst>
            <pc:docMk/>
            <pc:sldMk cId="3886934038" sldId="312"/>
            <ac:picMk id="8" creationId="{0D716D88-45E4-2768-79EE-6A0B000B4B14}"/>
          </ac:picMkLst>
        </pc:picChg>
        <pc:picChg chg="add mod">
          <ac:chgData name="Tara Townsend" userId="8bc894da-a3cc-4102-8b51-2233124b8add" providerId="ADAL" clId="{286364B9-D716-4BF1-A9B0-B208A7B12405}" dt="2022-11-14T19:08:40.391" v="738"/>
          <ac:picMkLst>
            <pc:docMk/>
            <pc:sldMk cId="3886934038" sldId="312"/>
            <ac:picMk id="9" creationId="{F211756E-2816-492A-2622-6FBA3F69318E}"/>
          </ac:picMkLst>
        </pc:picChg>
        <pc:picChg chg="mod">
          <ac:chgData name="Tara Townsend" userId="8bc894da-a3cc-4102-8b51-2233124b8add" providerId="ADAL" clId="{286364B9-D716-4BF1-A9B0-B208A7B12405}" dt="2022-11-14T16:48:51.307" v="681" actId="1076"/>
          <ac:picMkLst>
            <pc:docMk/>
            <pc:sldMk cId="3886934038" sldId="312"/>
            <ac:picMk id="10" creationId="{B1240E7A-9EE3-4AD7-AC70-53A1C0C7D52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31A82-4A00-4794-A488-59AC186D7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85656-A361-4B32-99B1-66591145F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AEED-FF0D-4512-BD5F-9F077F06D9A7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AFD4F-E871-421C-96C6-CCFAA872C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E0EF6-A335-4727-9E75-458707395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8AB8-F519-4C44-A217-B2548CA6E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0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9B45-E22A-4A9C-91D5-81685A72A6FA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3549-A82F-409E-AD53-534267A0E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6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anchor="b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6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6800" y="1525143"/>
            <a:ext cx="10058400" cy="54864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95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30552"/>
            <a:ext cx="2011680" cy="2743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84648"/>
            <a:ext cx="2011680" cy="2743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3273552"/>
            <a:ext cx="2011680" cy="27432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168" y="3273552"/>
            <a:ext cx="2011680" cy="27432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929640" y="3631616"/>
            <a:ext cx="1033272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</p:spTree>
    <p:extLst>
      <p:ext uri="{BB962C8B-B14F-4D97-AF65-F5344CB8AC3E}">
        <p14:creationId xmlns:p14="http://schemas.microsoft.com/office/powerpoint/2010/main" val="48790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3902"/>
            <a:ext cx="5157787" cy="5676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3902"/>
            <a:ext cx="5183188" cy="5676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1482296"/>
            <a:ext cx="8321040" cy="3651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7" name="Date Placeholder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929640" y="3943857"/>
            <a:ext cx="1033272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0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496166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48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792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9792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2136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2136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74480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4480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542" y="3312119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7323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86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302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8072" y="5537362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416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065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1432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7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2736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2736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603626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2077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077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982077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1072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1072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92852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2736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2077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1072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28668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anchor="b" anchorCtr="0"/>
          <a:lstStyle/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372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364485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592386"/>
            <a:ext cx="4572000" cy="132556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391" y="3546349"/>
            <a:ext cx="5248656" cy="192024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1123" y="1600200"/>
            <a:ext cx="207818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03164"/>
            <a:ext cx="6958584" cy="1371600"/>
          </a:xfrm>
        </p:spPr>
        <p:txBody>
          <a:bodyPr vert="horz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6679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67603" y="4681728"/>
            <a:ext cx="3838731" cy="1645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3696" y="3423562"/>
            <a:ext cx="46867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6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85624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404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10026568" y="1464945"/>
            <a:ext cx="228600" cy="475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274" y="2242336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525" y="3218688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3545967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0801" y="1916113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0675" y="2242336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801" y="3218688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0675" y="3545967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525" y="4709160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5036439"/>
            <a:ext cx="3886200" cy="73760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836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193874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0744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58957"/>
            <a:ext cx="4032504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173329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522412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743993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3074026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038" y="1182807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6038" y="1531890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038" y="2753471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6038" y="3083504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1990"/>
            <a:ext cx="487756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13832"/>
            <a:ext cx="6958584" cy="1371600"/>
          </a:xfrm>
        </p:spPr>
        <p:txBody>
          <a:bodyPr vert="horz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278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84064"/>
            <a:ext cx="8311896" cy="104925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9792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</p:spTree>
    <p:extLst>
      <p:ext uri="{BB962C8B-B14F-4D97-AF65-F5344CB8AC3E}">
        <p14:creationId xmlns:p14="http://schemas.microsoft.com/office/powerpoint/2010/main" val="287640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85" r:id="rId4"/>
    <p:sldLayoutId id="2147483650" r:id="rId5"/>
    <p:sldLayoutId id="2147483669" r:id="rId6"/>
    <p:sldLayoutId id="2147483651" r:id="rId7"/>
    <p:sldLayoutId id="2147483671" r:id="rId8"/>
    <p:sldLayoutId id="2147483683" r:id="rId9"/>
    <p:sldLayoutId id="2147483687" r:id="rId10"/>
    <p:sldLayoutId id="2147483672" r:id="rId11"/>
    <p:sldLayoutId id="2147483680" r:id="rId12"/>
    <p:sldLayoutId id="2147483678" r:id="rId13"/>
    <p:sldLayoutId id="2147483653" r:id="rId14"/>
    <p:sldLayoutId id="2147483677" r:id="rId15"/>
    <p:sldLayoutId id="2147483673" r:id="rId16"/>
    <p:sldLayoutId id="2147483654" r:id="rId17"/>
    <p:sldLayoutId id="2147483674" r:id="rId18"/>
    <p:sldLayoutId id="2147483675" r:id="rId19"/>
    <p:sldLayoutId id="2147483676" r:id="rId20"/>
    <p:sldLayoutId id="2147483668" r:id="rId21"/>
    <p:sldLayoutId id="2147483652" r:id="rId22"/>
    <p:sldLayoutId id="2147483656" r:id="rId23"/>
    <p:sldLayoutId id="2147483657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 userDrawn="1">
          <p15:clr>
            <a:srgbClr val="5ACBF0"/>
          </p15:clr>
        </p15:guide>
        <p15:guide id="2" pos="2568" userDrawn="1">
          <p15:clr>
            <a:srgbClr val="5ACBF0"/>
          </p15:clr>
        </p15:guide>
        <p15:guide id="3" pos="576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76" userDrawn="1">
          <p15:clr>
            <a:srgbClr val="000000"/>
          </p15:clr>
        </p15:guide>
        <p15:guide id="7" pos="710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hoto of person in city looking up at buildings">
            <a:extLst>
              <a:ext uri="{FF2B5EF4-FFF2-40B4-BE49-F238E27FC236}">
                <a16:creationId xmlns:a16="http://schemas.microsoft.com/office/drawing/2014/main" id="{A4CCED48-582B-43C4-94BC-03412703F2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  <a:effectLst>
            <a:glow rad="762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" y="4697924"/>
            <a:ext cx="8311896" cy="1718965"/>
          </a:xfrm>
          <a:effectLst>
            <a:glow rad="762000">
              <a:schemeClr val="tx1">
                <a:lumMod val="95000"/>
                <a:lumOff val="5000"/>
                <a:alpha val="1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/>
                </a:solidFill>
                <a:effectLst>
                  <a:glow rad="127000">
                    <a:srgbClr val="090909">
                      <a:alpha val="40000"/>
                    </a:srgbClr>
                  </a:glow>
                </a:effectLst>
              </a:rPr>
              <a:t>CYBERSECURITY ADVISORY &amp; PREPAREDNESS PACKAGE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EC6DDB-CC59-401B-8B8D-769C5AB2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97924"/>
            <a:ext cx="9144000" cy="228600"/>
          </a:xfrm>
          <a:prstGeom prst="rect">
            <a:avLst/>
          </a:prstGeom>
          <a:solidFill>
            <a:srgbClr val="9D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9460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B1240E7A-9EE3-4AD7-AC70-53A1C0C7D5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6363A03-E425-4DF0-A245-F0EEE2D043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638175"/>
            <a:ext cx="10026650" cy="5581650"/>
          </a:xfrm>
        </p:spPr>
        <p:txBody>
          <a:bodyPr/>
          <a:lstStyle/>
          <a:p>
            <a:r>
              <a:rPr lang="en-US" dirty="0"/>
              <a:t>Penetration test	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0B2038-1B53-491E-BC2F-148E99EFD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9" y="1466852"/>
            <a:ext cx="3886200" cy="914400"/>
          </a:xfrm>
        </p:spPr>
        <p:txBody>
          <a:bodyPr/>
          <a:lstStyle/>
          <a:p>
            <a:r>
              <a:rPr lang="en-US" dirty="0"/>
              <a:t>Cyberattack simulation to see if there are any security weaknesses and how to fix them before they can be exploited.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970A788-9414-4536-9C00-F0C871458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399" y="2747772"/>
            <a:ext cx="3886200" cy="320040"/>
          </a:xfrm>
        </p:spPr>
        <p:txBody>
          <a:bodyPr/>
          <a:lstStyle/>
          <a:p>
            <a:r>
              <a:rPr lang="en-US" dirty="0"/>
              <a:t>Vulnerability assessment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845A907-CC82-47DD-86EC-58C44C2EA6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399" y="3218687"/>
            <a:ext cx="3886200" cy="914400"/>
          </a:xfrm>
        </p:spPr>
        <p:txBody>
          <a:bodyPr>
            <a:noAutofit/>
          </a:bodyPr>
          <a:lstStyle/>
          <a:p>
            <a:r>
              <a:rPr lang="en-US" dirty="0"/>
              <a:t>Used to scan and evaluate current security. Identify, classify, and prioritize vulnerabilities in the current IT infrastructure.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F3428C-82C8-426A-8AA5-06D4123935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525" y="4709160"/>
            <a:ext cx="4760718" cy="320040"/>
          </a:xfrm>
        </p:spPr>
        <p:txBody>
          <a:bodyPr/>
          <a:lstStyle/>
          <a:p>
            <a:r>
              <a:rPr lang="en-US" dirty="0"/>
              <a:t>Backup and restore validation test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178A14-FF95-463C-89E7-D71BB431EA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399" y="5036439"/>
            <a:ext cx="3886200" cy="737604"/>
          </a:xfrm>
        </p:spPr>
        <p:txBody>
          <a:bodyPr>
            <a:normAutofit/>
          </a:bodyPr>
          <a:lstStyle/>
          <a:p>
            <a:r>
              <a:rPr lang="en-US" dirty="0"/>
              <a:t>In the event of a disaster, it is critical to have valid backups to ensure no data is lost. </a:t>
            </a:r>
          </a:p>
          <a:p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B76A604-CBAD-4494-A846-E4C833A609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3648" y="1769029"/>
            <a:ext cx="4593464" cy="320040"/>
          </a:xfrm>
        </p:spPr>
        <p:txBody>
          <a:bodyPr/>
          <a:lstStyle/>
          <a:p>
            <a:r>
              <a:rPr lang="en-US" dirty="0"/>
              <a:t>Cybersecurity awareness training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F07FAC4-029F-4076-B784-683A1CCA68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90801" y="2087759"/>
            <a:ext cx="3886200" cy="914400"/>
          </a:xfrm>
        </p:spPr>
        <p:txBody>
          <a:bodyPr>
            <a:normAutofit/>
          </a:bodyPr>
          <a:lstStyle/>
          <a:p>
            <a:r>
              <a:rPr lang="en-US" dirty="0"/>
              <a:t>Having users properly trained eliminates your organizations risk of being breached or having a data leak by half.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EEA5224-6F24-4134-84A4-4BB922BE15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3648" y="3218687"/>
            <a:ext cx="3886200" cy="482577"/>
          </a:xfrm>
        </p:spPr>
        <p:txBody>
          <a:bodyPr/>
          <a:lstStyle/>
          <a:p>
            <a:r>
              <a:rPr lang="en-US" dirty="0"/>
              <a:t>Cybersecurity questionnaire assistance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DC9F3A7-D8E7-4ABC-8153-8AFB777CAC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0801" y="3787777"/>
            <a:ext cx="3886200" cy="1666874"/>
          </a:xfrm>
        </p:spPr>
        <p:txBody>
          <a:bodyPr>
            <a:normAutofit/>
          </a:bodyPr>
          <a:lstStyle/>
          <a:p>
            <a:r>
              <a:rPr lang="en-US" dirty="0"/>
              <a:t>Providing accurate information is critical when filling out a Cybersecurity Questionnaires. Inaccurate information may result in your insurance carrier refusing to pay out a Cyber Insurance claim.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BF3830E9-8071-46F4-9061-47A9D527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9616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9D2C2D"/>
                </a:solidFill>
              </a:rPr>
              <a:t>Cybersecurity Advisory &amp; Preparedness Package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3C4F874E-995C-4034-ACF3-1F09DDFD1E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34040" y="-68580"/>
            <a:ext cx="1737360" cy="6858000"/>
          </a:xfrm>
        </p:spPr>
        <p:txBody>
          <a:bodyPr/>
          <a:lstStyle/>
          <a:p>
            <a:r>
              <a:rPr lang="en-US" dirty="0">
                <a:solidFill>
                  <a:srgbClr val="9D2C2D"/>
                </a:solidFill>
              </a:rPr>
              <a:t>package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8B88A-4097-A7C3-F5D7-A09DD19E78BF}"/>
              </a:ext>
            </a:extLst>
          </p:cNvPr>
          <p:cNvSpPr/>
          <p:nvPr/>
        </p:nvSpPr>
        <p:spPr>
          <a:xfrm>
            <a:off x="10026650" y="1465263"/>
            <a:ext cx="240553" cy="4754562"/>
          </a:xfrm>
          <a:prstGeom prst="rect">
            <a:avLst/>
          </a:prstGeom>
          <a:solidFill>
            <a:srgbClr val="9D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69F6832E-7F73-C0F7-F688-93F88573E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57" y="1330327"/>
            <a:ext cx="702624" cy="702624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0BA440-A56A-9877-8372-8CB1D14E2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7" y="2851971"/>
            <a:ext cx="811925" cy="81192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4D33F451-E2DF-F128-CDEC-A8462AB8C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3" y="4709160"/>
            <a:ext cx="811925" cy="811925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80DDB7C-C97B-58A7-EDD5-2E3CCC373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224" y="1905193"/>
            <a:ext cx="914400" cy="91440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9ED6729B-45B9-52B1-1B71-945E21C57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290" y="3257934"/>
            <a:ext cx="980310" cy="98031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8F88542D-DACF-82E9-79DA-97624A479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357" y="6318577"/>
            <a:ext cx="1856863" cy="4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627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B1240E7A-9EE3-4AD7-AC70-53A1C0C7D5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0"/>
            <a:ext cx="12188952" cy="6858000"/>
          </a:xfr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6363A03-E425-4DF0-A245-F0EEE2D043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735496"/>
            <a:ext cx="10026650" cy="54843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Cybersecurity document repository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0B2038-1B53-491E-BC2F-148E99EFD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1679912"/>
            <a:ext cx="3886200" cy="914400"/>
          </a:xfrm>
        </p:spPr>
        <p:txBody>
          <a:bodyPr/>
          <a:lstStyle/>
          <a:p>
            <a:r>
              <a:rPr lang="en-US" dirty="0"/>
              <a:t>This will allow your organization to have a central, secure location where all your security reports will be stored.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970A788-9414-4536-9C00-F0C871458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274" y="3538727"/>
            <a:ext cx="4518661" cy="914400"/>
          </a:xfrm>
        </p:spPr>
        <p:txBody>
          <a:bodyPr/>
          <a:lstStyle/>
          <a:p>
            <a:r>
              <a:rPr lang="en-US" dirty="0"/>
              <a:t>Personalized cybersecurity posture scorecard dashboard and benchmarking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845A907-CC82-47DD-86EC-58C44C2EA6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274" y="4422076"/>
            <a:ext cx="3886200" cy="914400"/>
          </a:xfrm>
        </p:spPr>
        <p:txBody>
          <a:bodyPr>
            <a:noAutofit/>
          </a:bodyPr>
          <a:lstStyle/>
          <a:p>
            <a:r>
              <a:rPr lang="en-US" dirty="0"/>
              <a:t>A dedicated dashboard that gives an overall score of your internal security that will show strengths as well as areas that need improved.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F3428C-82C8-426A-8AA5-06D4123935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24330" y="2641082"/>
            <a:ext cx="4066534" cy="787917"/>
          </a:xfrm>
        </p:spPr>
        <p:txBody>
          <a:bodyPr/>
          <a:lstStyle/>
          <a:p>
            <a:r>
              <a:rPr lang="en-US" dirty="0" err="1"/>
              <a:t>vCISO</a:t>
            </a:r>
            <a:r>
              <a:rPr lang="en-US" dirty="0"/>
              <a:t> bi-annual call to review the client's security posture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178A14-FF95-463C-89E7-D71BB431EA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26159" y="3428999"/>
            <a:ext cx="3886200" cy="1675027"/>
          </a:xfrm>
        </p:spPr>
        <p:txBody>
          <a:bodyPr>
            <a:normAutofit/>
          </a:bodyPr>
          <a:lstStyle/>
          <a:p>
            <a:r>
              <a:rPr lang="en-US" dirty="0"/>
              <a:t>Having a dedicated </a:t>
            </a:r>
            <a:r>
              <a:rPr lang="en-US" dirty="0" err="1"/>
              <a:t>vCISO</a:t>
            </a:r>
            <a:r>
              <a:rPr lang="en-US" dirty="0"/>
              <a:t> will ensure your organization is fully protected and all your questions and concerns are addressed.</a:t>
            </a:r>
          </a:p>
          <a:p>
            <a:endParaRPr lang="en-US" dirty="0"/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BF3830E9-8071-46F4-9061-47A9D527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0287" y="63536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9D2C2D"/>
                </a:solidFill>
              </a:rPr>
              <a:t>Cybersecurity Advisory &amp; Preparedness Package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3C4F874E-995C-4034-ACF3-1F09DDFD1E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34040" y="-68580"/>
            <a:ext cx="1737360" cy="6858000"/>
          </a:xfrm>
        </p:spPr>
        <p:txBody>
          <a:bodyPr/>
          <a:lstStyle/>
          <a:p>
            <a:r>
              <a:rPr lang="en-US" dirty="0">
                <a:solidFill>
                  <a:srgbClr val="9D2C2D"/>
                </a:solidFill>
              </a:rPr>
              <a:t>package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8B88A-4097-A7C3-F5D7-A09DD19E78BF}"/>
              </a:ext>
            </a:extLst>
          </p:cNvPr>
          <p:cNvSpPr/>
          <p:nvPr/>
        </p:nvSpPr>
        <p:spPr>
          <a:xfrm>
            <a:off x="10026649" y="1465263"/>
            <a:ext cx="257439" cy="4754562"/>
          </a:xfrm>
          <a:prstGeom prst="rect">
            <a:avLst/>
          </a:prstGeom>
          <a:solidFill>
            <a:srgbClr val="9D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A975BA21-CCBA-E04A-398D-6999C2D5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6" y="1437361"/>
            <a:ext cx="699751" cy="699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F5760F-C2CC-EBAC-2660-5143A1792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6" y="3575097"/>
            <a:ext cx="699751" cy="699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716D88-45E4-2768-79EE-6A0B000B4B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D2C2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4898" y="2467605"/>
            <a:ext cx="1187293" cy="1187293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211756E-2816-492A-2622-6FBA3F693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57" y="6318577"/>
            <a:ext cx="1856863" cy="4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3403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 pitch deck_Win32_JB_v2.potx" id="{20737546-06B0-4BD7-AC56-F403EF86C0E3}" vid="{1EA85B44-1A53-4BBB-B1B2-A9A21AB62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4AF623-4A95-4652-AF18-74D461A96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C5A798-286F-493A-A004-3C6C2A6B8B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D7039-4680-4956-9542-B83D9E6314E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Financial pitch deck</Template>
  <TotalTime>1752</TotalTime>
  <Words>228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Selawik Semibold</vt:lpstr>
      <vt:lpstr>Source Sans Pro</vt:lpstr>
      <vt:lpstr>Source Sans Pro ExtraLight</vt:lpstr>
      <vt:lpstr>Office Theme</vt:lpstr>
      <vt:lpstr>CYBERSECURITY ADVISORY &amp; PREPAREDNESS PACKAGE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ADVISORY &amp; PREPAREDNESS PACKAGE</dc:title>
  <dc:creator>Tara Townsend</dc:creator>
  <cp:lastModifiedBy>Tara Townsend</cp:lastModifiedBy>
  <cp:revision>1</cp:revision>
  <dcterms:created xsi:type="dcterms:W3CDTF">2022-11-10T16:27:07Z</dcterms:created>
  <dcterms:modified xsi:type="dcterms:W3CDTF">2022-11-17T17:58:37Z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